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SOLO Taxonomy: Five Levels of Understanding Explained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https://www.structural-learning.com/post/what-is-solo-taxonomy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