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Frayer Model: Free Templates, Examples &amp;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https://www.structural-learning.com/post/frayer-model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