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Freudian Slips: What Parapraxes Reveal About the Unconscious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https://www.structural-learning.com/post/freudian-slip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