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Adlerian Psychology in Education: Belonging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https://www.structural-learning.com/post/adlerian-psychology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