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Proactive Interference: Why Old Learning Blocks New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https://www.structural-learning.com/post/proactive-interference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