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Dyscalculia vs Number Dyslexia: Signs, Tests and Classroom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https://www.structural-learning.com/post/a-teachers-guide-to-dyslexia-for-numbers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