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Drive Reduction Theory: Hull's Motivation Model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https://www.structural-learning.com/post/drive-reduction-theory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