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Social Cognitive Theory: How Self-Efficacy and Modelling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https://www.structural-learning.com/post/social-cognitive-theories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