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Provision Mapping: How to Track SEND Progress (Free Template)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https://www.structural-learning.com/post/provision-mapping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