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Gibbs' Reflective Cycle: 6 Stages Explained with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https://www.structural-learning.com/post/gibbs-reflective-cycle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