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Milgram Experiment: Authority &amp; Ethics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https://www.structural-learning.com/post/stanley-milgram-experiment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