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Pavlov's Theory: Classical Conditioning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https://www.structural-learning.com/post/ivan-pavlovs-theory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