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 Do, We Do, You Do: Gradual Release of Responsibility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https://www.structural-learning.com/post/i-do-we-do-you-do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