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Colourful Semantics: A Complete Guide to Colour-Coded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https://www.structural-learning.com/post/colourful-semantics-a-teachers-guide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