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Conners Rating Scale: How to Score, Interpret, and Use It in School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https://www.structural-learning.com/post/conners-rating-scale-teachers-guide-adhd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