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Language Development Theories: From Chomsky to Bruner and Beyond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https://www.structural-learning.com/post/language-development-theories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