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Danielson Framework: A Teacher's Complete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https://www.structural-learning.com/post/danielson-framework-teachers-guide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