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Self-Advocacy IEP Goals: Examples and Writing Guide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https://www.structural-learning.com/post/self-advocacy-iep-goals-examples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