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John B. Watson: The Father of Behaviourism and His Impact on Education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https://www.structural-learning.com/post/john-b-watson-behaviourism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