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Education Theorists: 15 Thinkers Every Teacher Should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https://www.structural-learning.com/post/education-theorists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