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TEACCH Workstations: The Complete Guide to Independent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https://www.structural-learning.com/post/teacch-workstations-complete-guide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