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Vygotsky vs Bruner: Two Approaches to Scaffolding and Social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https://www.structural-learning.com/post/vygotsky-vs-bruner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