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Vocabulary Tiers: Teaching Tier 2 and Tier 3 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https://www.structural-learning.com/post/vocabulary-tiers-teaching-tier-2-tier-3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