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Transfer of Learning: A Complete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https://www.structural-learning.com/post/transfer-learning-complete-guide-teachers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