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Modelling in Teaching: How to Show Before You 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https://www.structural-learning.com/post/modelling-learning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