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Dysgraphia: Signs, Assessment, and 8 Classroom Interventions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https://www.structural-learning.com/post/dysgraphia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