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18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Cued Articulation: The Complete Teacher's Guide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https://www.structural-learning.com/post/cued-articulation-complete-teachers-guide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