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Google Classroom for UK Teachers: Reduce Admin &amp; Cognitive 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https://www.structural-learning.com/post/google-classroom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