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Behaviourism vs Constructivism: A Teacher's Guide to Two Big Ideas in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https://www.structural-learning.com/post/behaviourism-vs-constructivism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