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Problem-Based Learning: A Complete Guide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https://www.structural-learning.com/post/problem-based-learning-a-teachers-guide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