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Forgetting Curve: Why Learners Forget (Ebbinghaus)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https://www.structural-learning.com/post/ebbinghaus-forgetting-curve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