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Topmarks Games: Fluency &amp; Engagement, Not a Replacement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https://www.structural-learning.com/post/top-marks-a-teachers-guide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