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21 Formative Assessment Strategies for Every Lesson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https://www.structural-learning.com/post/formative-assessment-strategies-a-teachers-guide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