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Information Processing Theory: How the Brain Stores 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https://www.structural-learning.com/post/information-processing-theory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