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Bowlby's Attachment Theory: 4 Styles in the Classroom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https://www.structural-learning.com/post/bowlbys-attachment-theory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