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Working Memory in the Classroom: Practical Strategies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https://www.structural-learning.com/post/working-memory-in-the-classroom-2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