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Cognitive Load Theory: 12 Strategies to Reduce Overload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https://www.structural-learning.com/post/cognitive-load-theory-a-teachers-guide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