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Rosenshine's Principles of Instruction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  <p:pic>
        <p:nvPicPr>
          <p:cNvPr id="6" name="Picture 5" descr="rosenshines-principles-a-teachers-guide-co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https://www.structural-learning.com/post/rosenshines-principles-a-teachers-guide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