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Screen Time and Child Development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https://www.structural-learning.com/post/screen-time-child-development-teachers-guide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