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Cognitive Debt: A Teacher's Guide to Preventing AI Dependency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https://www.structural-learning.com/post/cognitive-debt-teachers-guide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