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Right to Choose ADHD: What SENCOs Need to Know in 2026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https://www.structural-learning.com/post/right-to-choose-adhd-senco-guide-2026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