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TOK Is Not a Subject: How to Embed Ways of Knowing into DP Maths and Science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https://www.structural-learning.com/post/tok-not-a-subject-embed-ways-of-knowing-stem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