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Stop Grading Facts: Assessing Conceptual Understanding in the MYP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https://www.structural-learning.com/post/stop-grading-facts-myp-conceptual-assessment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