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MYP Personal Project: A Complete Supervisor's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https://www.structural-learning.com/post/myp-personal-project-supervisors-guide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