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Neurodivergent IB Learner: Surviving the DP Core (EE, TOK, CAS)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https://www.structural-learning.com/post/neurodivergent-ib-learner-dp-core-guide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