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How to Map IB ATL Skills Without Adding a Single Minute to Your Planning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https://www.structural-learning.com/post/map-ib-atl-skills-without-extra-planning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