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Bolted-On Concept Trap: Why Your PYP Units Feel Like Traditional Lessons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https://www.structural-learning.com/post/bolted-on-concept-trap-pyp-planning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