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Translating IB-Speak for Parents: Scripts for Your Next Parent Information Evening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https://www.structural-learning.com/post/translating-ib-speak-for-parents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