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AI Prompts for Every Level of Bloom's Taxonomy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https://www.structural-learning.com/post/ai-prompts-blooms-taxonomy-teachers-guide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