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Reducing Cognitive Overload with AI for SEND Learners: A Scaffolded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https://www.structural-learning.com/post/reducing-cognitive-overload-ai-send-learners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